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067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634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9347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5478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669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42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4327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029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0593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1388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9922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925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2005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9219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852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54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663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D0435-594F-4682-B5A3-B4FEF1EE5780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D3A17-A24F-4A82-9F20-551527C879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8765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67566-C525-07C4-FF4F-ADDEC3715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95948"/>
            <a:ext cx="9144000" cy="1848464"/>
          </a:xfrm>
        </p:spPr>
        <p:txBody>
          <a:bodyPr/>
          <a:lstStyle/>
          <a:p>
            <a:r>
              <a:rPr lang="en-US" dirty="0"/>
              <a:t>House Loan Eligibility Prediction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4112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5D4DF-48A5-9983-90B9-503E86434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44412" y="1"/>
            <a:ext cx="4296698" cy="776748"/>
          </a:xfrm>
        </p:spPr>
        <p:txBody>
          <a:bodyPr>
            <a:noAutofit/>
          </a:bodyPr>
          <a:lstStyle/>
          <a:p>
            <a:r>
              <a:rPr lang="en-US" sz="4800" dirty="0"/>
              <a:t>Home page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8B8C34-9F58-4AFB-8952-E7255826AD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653" y="1022555"/>
            <a:ext cx="11956024" cy="5722374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0E37B-EF78-9CE2-2F6F-2EB277725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2554"/>
            <a:ext cx="12192000" cy="583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740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285C-5F38-E81E-0985-76DBCC797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5652" y="1"/>
            <a:ext cx="5230761" cy="835742"/>
          </a:xfrm>
        </p:spPr>
        <p:txBody>
          <a:bodyPr/>
          <a:lstStyle/>
          <a:p>
            <a:r>
              <a:rPr lang="en-US" dirty="0"/>
              <a:t>REGISTRATION </a:t>
            </a:r>
            <a:r>
              <a:rPr lang="en-US" dirty="0" err="1"/>
              <a:t>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CE41F7-D683-7A91-EF6B-F28D4871B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35025"/>
            <a:ext cx="12192000" cy="6022975"/>
          </a:xfrm>
        </p:spPr>
      </p:pic>
    </p:spTree>
    <p:extLst>
      <p:ext uri="{BB962C8B-B14F-4D97-AF65-F5344CB8AC3E}">
        <p14:creationId xmlns:p14="http://schemas.microsoft.com/office/powerpoint/2010/main" val="1345141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9475D-7C34-AB86-83EB-8AAAE15B3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9548" y="0"/>
            <a:ext cx="3038170" cy="639315"/>
          </a:xfrm>
        </p:spPr>
        <p:txBody>
          <a:bodyPr>
            <a:normAutofit fontScale="90000"/>
          </a:bodyPr>
          <a:lstStyle/>
          <a:p>
            <a:r>
              <a:rPr lang="en-US" dirty="0"/>
              <a:t>Login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F6A975-BE06-A11F-84D5-F3B9F2294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39763"/>
            <a:ext cx="12192000" cy="6218237"/>
          </a:xfrm>
        </p:spPr>
      </p:pic>
    </p:spTree>
    <p:extLst>
      <p:ext uri="{BB962C8B-B14F-4D97-AF65-F5344CB8AC3E}">
        <p14:creationId xmlns:p14="http://schemas.microsoft.com/office/powerpoint/2010/main" val="1181196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22332-04C1-BF6D-9FD5-3F4E1AD0B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9613" y="0"/>
            <a:ext cx="4218038" cy="680969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Prediction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A033A9-AC98-AFCA-05D4-869BF13AC7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81038"/>
            <a:ext cx="12191999" cy="6176962"/>
          </a:xfrm>
        </p:spPr>
      </p:pic>
    </p:spTree>
    <p:extLst>
      <p:ext uri="{BB962C8B-B14F-4D97-AF65-F5344CB8AC3E}">
        <p14:creationId xmlns:p14="http://schemas.microsoft.com/office/powerpoint/2010/main" val="1388796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0A6E-812E-3D5F-4566-4C3039ACA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645" y="0"/>
            <a:ext cx="3367548" cy="779292"/>
          </a:xfrm>
        </p:spPr>
        <p:txBody>
          <a:bodyPr/>
          <a:lstStyle/>
          <a:p>
            <a:r>
              <a:rPr lang="en-US" dirty="0"/>
              <a:t>Result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F1C2B1-CFE9-3EF3-B878-B1BE75C0A6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88975"/>
            <a:ext cx="12192000" cy="6169025"/>
          </a:xfrm>
        </p:spPr>
      </p:pic>
    </p:spTree>
    <p:extLst>
      <p:ext uri="{BB962C8B-B14F-4D97-AF65-F5344CB8AC3E}">
        <p14:creationId xmlns:p14="http://schemas.microsoft.com/office/powerpoint/2010/main" val="2949995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5037C-AE9B-3552-56EB-6DCE4EDA2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6310" y="95780"/>
            <a:ext cx="2866103" cy="808788"/>
          </a:xfrm>
        </p:spPr>
        <p:txBody>
          <a:bodyPr/>
          <a:lstStyle/>
          <a:p>
            <a:r>
              <a:rPr lang="en-US" dirty="0" err="1"/>
              <a:t>DAtabase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9FE763-7450-BF68-094F-29D4977870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867" y="1660015"/>
            <a:ext cx="11606266" cy="4442845"/>
          </a:xfrm>
        </p:spPr>
      </p:pic>
    </p:spTree>
    <p:extLst>
      <p:ext uri="{BB962C8B-B14F-4D97-AF65-F5344CB8AC3E}">
        <p14:creationId xmlns:p14="http://schemas.microsoft.com/office/powerpoint/2010/main" val="1148691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56D4A-E4E5-9625-8F48-D0625116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1058" y="2782486"/>
            <a:ext cx="3185651" cy="1293028"/>
          </a:xfrm>
        </p:spPr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014763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12</TotalTime>
  <Words>17</Words>
  <Application>Microsoft Office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House Loan Eligibility Prediction</vt:lpstr>
      <vt:lpstr>Home page</vt:lpstr>
      <vt:lpstr>REGISTRATION pAGE</vt:lpstr>
      <vt:lpstr>Login page</vt:lpstr>
      <vt:lpstr>Prediction page</vt:lpstr>
      <vt:lpstr>Result page</vt:lpstr>
      <vt:lpstr>DAtabase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Rohit Chauhan</dc:creator>
  <cp:lastModifiedBy>Rohit Chauhan</cp:lastModifiedBy>
  <cp:revision>1</cp:revision>
  <dcterms:created xsi:type="dcterms:W3CDTF">2024-06-30T13:38:19Z</dcterms:created>
  <dcterms:modified xsi:type="dcterms:W3CDTF">2024-06-30T13:50:28Z</dcterms:modified>
</cp:coreProperties>
</file>

<file path=docProps/thumbnail.jpeg>
</file>